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9144000" cy="6858000" type="screen4x3"/>
  <p:notesSz cx="6858000" cy="9144000"/>
  <p:photoAlbum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94" d="100"/>
          <a:sy n="94" d="100"/>
        </p:scale>
        <p:origin x="-1114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audio1.wav>
</file>

<file path=ppt/media/audio10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5779F-C4B8-4A9C-8E0D-82053DF9BE8D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F1E19-AF0D-40FB-9FDD-A8E91F33718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audio3.wav"/><Relationship Id="rId7" Type="http://schemas.openxmlformats.org/officeDocument/2006/relationships/image" Target="../media/image3.png"/><Relationship Id="rId2" Type="http://schemas.openxmlformats.org/officeDocument/2006/relationships/audio" Target="../media/audio2.wav"/><Relationship Id="rId1" Type="http://schemas.openxmlformats.org/officeDocument/2006/relationships/audio" Target="../media/audio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audio5.wav"/><Relationship Id="rId1" Type="http://schemas.openxmlformats.org/officeDocument/2006/relationships/audio" Target="../media/audio4.wav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audio" Target="../media/audio6.wav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audio8.wav"/><Relationship Id="rId1" Type="http://schemas.openxmlformats.org/officeDocument/2006/relationships/audio" Target="../media/audio7.wav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audio" Target="../media/audio9.wav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audio" Target="../media/audio10.wav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Portada video 1b.png"/>
          <p:cNvPicPr>
            <a:picLocks noGrp="1" noChangeAspect="1"/>
          </p:cNvPicPr>
          <p:nvPr isPhoto="1"/>
        </p:nvPicPr>
        <p:blipFill>
          <a:blip r:embed="rId5">
            <a:lum/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Sonido grabado">
            <a:hlinkClick r:id="" action="ppaction://media"/>
          </p:cNvPr>
          <p:cNvPicPr>
            <a:picLocks noRot="1" noChangeAspect="1"/>
          </p:cNvPicPr>
          <p:nvPr>
            <a:wavAudioFile r:embed="rId1" name="Sonido grabado"/>
          </p:nvPr>
        </p:nvPicPr>
        <p:blipFill>
          <a:blip r:embed="rId6"/>
          <a:stretch>
            <a:fillRect/>
          </a:stretch>
        </p:blipFill>
        <p:spPr>
          <a:xfrm>
            <a:off x="4449763" y="3306763"/>
            <a:ext cx="244475" cy="244475"/>
          </a:xfrm>
          <a:prstGeom prst="rect">
            <a:avLst/>
          </a:prstGeom>
        </p:spPr>
      </p:pic>
      <p:pic>
        <p:nvPicPr>
          <p:cNvPr id="5" name="1Sonido grabado">
            <a:hlinkClick r:id="" action="ppaction://media"/>
          </p:cNvPr>
          <p:cNvPicPr>
            <a:picLocks noRot="1" noChangeAspect="1"/>
          </p:cNvPicPr>
          <p:nvPr>
            <a:wavAudioFile r:embed="rId2" name="1Sonido grabado"/>
          </p:nvPr>
        </p:nvPicPr>
        <p:blipFill>
          <a:blip r:embed="rId7"/>
          <a:stretch>
            <a:fillRect/>
          </a:stretch>
        </p:blipFill>
        <p:spPr>
          <a:xfrm>
            <a:off x="4449763" y="3306763"/>
            <a:ext cx="244475" cy="244475"/>
          </a:xfrm>
          <a:prstGeom prst="rect">
            <a:avLst/>
          </a:prstGeom>
        </p:spPr>
      </p:pic>
      <p:pic>
        <p:nvPicPr>
          <p:cNvPr id="6" name="~PP2258.WAV">
            <a:hlinkClick r:id="" action="ppaction://media"/>
          </p:cNvPr>
          <p:cNvPicPr>
            <a:picLocks noRot="1" noChangeAspect="1"/>
          </p:cNvPicPr>
          <p:nvPr>
            <a:wavAudioFile r:embed="rId3" name="~PP2258.WAV"/>
          </p:nvPr>
        </p:nvPicPr>
        <p:blipFill>
          <a:blip r:embed="rId8"/>
          <a:stretch>
            <a:fillRect/>
          </a:stretch>
        </p:blipFill>
        <p:spPr>
          <a:xfrm>
            <a:off x="8704263" y="6418263"/>
            <a:ext cx="244475" cy="244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82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1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 isNarration="1">
              <p:cMediaNode showWhenStopped="0">
                <p:cTn id="19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vídeo1b.1.png"/>
          <p:cNvPicPr>
            <a:picLocks noGrp="1" noChangeAspect="1"/>
          </p:cNvPicPr>
          <p:nvPr isPhoto="1"/>
        </p:nvPicPr>
        <p:blipFill>
          <a:blip r:embed="rId4">
            <a:lum/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2">
            <a:hlinkClick r:id="" action="ppaction://media"/>
          </p:cNvPr>
          <p:cNvPicPr>
            <a:picLocks noRot="1" noChangeAspect="1"/>
          </p:cNvPicPr>
          <p:nvPr>
            <a:wavAudioFile r:embed="rId1" name="2"/>
          </p:nvPr>
        </p:nvPicPr>
        <p:blipFill>
          <a:blip r:embed="rId5"/>
          <a:stretch>
            <a:fillRect/>
          </a:stretch>
        </p:blipFill>
        <p:spPr>
          <a:xfrm>
            <a:off x="4449763" y="3306763"/>
            <a:ext cx="244475" cy="244475"/>
          </a:xfrm>
          <a:prstGeom prst="rect">
            <a:avLst/>
          </a:prstGeom>
        </p:spPr>
      </p:pic>
      <p:pic>
        <p:nvPicPr>
          <p:cNvPr id="5" name="~PP1229.WAV">
            <a:hlinkClick r:id="" action="ppaction://media"/>
          </p:cNvPr>
          <p:cNvPicPr>
            <a:picLocks noRot="1" noChangeAspect="1"/>
          </p:cNvPicPr>
          <p:nvPr>
            <a:wavAudioFile r:embed="rId2" name="~PP1229.WAV"/>
          </p:nvPr>
        </p:nvPicPr>
        <p:blipFill>
          <a:blip r:embed="rId6"/>
          <a:stretch>
            <a:fillRect/>
          </a:stretch>
        </p:blipFill>
        <p:spPr>
          <a:xfrm>
            <a:off x="8704263" y="6418263"/>
            <a:ext cx="244475" cy="244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8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showWhenStopped="0">
                <p:cTn id="13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vídeo1.b. 2.png"/>
          <p:cNvPicPr>
            <a:picLocks noGrp="1" noChangeAspect="1"/>
          </p:cNvPicPr>
          <p:nvPr isPhoto="1"/>
        </p:nvPicPr>
        <p:blipFill>
          <a:blip r:embed="rId3">
            <a:lum/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~PP1061.WAV">
            <a:hlinkClick r:id="" action="ppaction://media"/>
          </p:cNvPr>
          <p:cNvPicPr>
            <a:picLocks noRot="1" noChangeAspect="1"/>
          </p:cNvPicPr>
          <p:nvPr>
            <a:wavAudioFile r:embed="rId1" name="~PP1061.WAV"/>
          </p:nvPr>
        </p:nvPicPr>
        <p:blipFill>
          <a:blip r:embed="rId4"/>
          <a:stretch>
            <a:fillRect/>
          </a:stretch>
        </p:blipFill>
        <p:spPr>
          <a:xfrm>
            <a:off x="8704263" y="6418263"/>
            <a:ext cx="244475" cy="244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vídeo1b.3.png"/>
          <p:cNvPicPr>
            <a:picLocks noGrp="1" noChangeAspect="1"/>
          </p:cNvPicPr>
          <p:nvPr isPhoto="1"/>
        </p:nvPicPr>
        <p:blipFill>
          <a:blip r:embed="rId4">
            <a:lum/>
          </a:blip>
          <a:stretch>
            <a:fillRect/>
          </a:stretch>
        </p:blipFill>
        <p:spPr>
          <a:xfrm>
            <a:off x="2286000" y="0"/>
            <a:ext cx="457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~PP1608.WAV">
            <a:hlinkClick r:id="" action="ppaction://media"/>
          </p:cNvPr>
          <p:cNvPicPr>
            <a:picLocks noRot="1" noChangeAspect="1"/>
          </p:cNvPicPr>
          <p:nvPr>
            <a:wavAudioFile r:embed="rId1" name="~PP1608.WAV"/>
          </p:nvPr>
        </p:nvPicPr>
        <p:blipFill>
          <a:blip r:embed="rId5"/>
          <a:stretch>
            <a:fillRect/>
          </a:stretch>
        </p:blipFill>
        <p:spPr>
          <a:xfrm>
            <a:off x="8704263" y="6418263"/>
            <a:ext cx="244475" cy="244475"/>
          </a:xfrm>
          <a:prstGeom prst="rect">
            <a:avLst/>
          </a:prstGeom>
        </p:spPr>
      </p:pic>
      <p:pic>
        <p:nvPicPr>
          <p:cNvPr id="4" name="4">
            <a:hlinkClick r:id="" action="ppaction://media"/>
          </p:cNvPr>
          <p:cNvPicPr>
            <a:picLocks noRot="1" noChangeAspect="1"/>
          </p:cNvPicPr>
          <p:nvPr>
            <a:wavAudioFile r:embed="rId2" name="4"/>
          </p:nvPr>
        </p:nvPicPr>
        <p:blipFill>
          <a:blip r:embed="rId6"/>
          <a:stretch>
            <a:fillRect/>
          </a:stretch>
        </p:blipFill>
        <p:spPr>
          <a:xfrm>
            <a:off x="4449763" y="3306763"/>
            <a:ext cx="244475" cy="244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7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vídeo1b.4.png"/>
          <p:cNvPicPr>
            <a:picLocks noGrp="1" noChangeAspect="1"/>
          </p:cNvPicPr>
          <p:nvPr isPhoto="1"/>
        </p:nvPicPr>
        <p:blipFill>
          <a:blip r:embed="rId3">
            <a:lum/>
          </a:blip>
          <a:stretch>
            <a:fillRect/>
          </a:stretch>
        </p:blipFill>
        <p:spPr>
          <a:xfrm>
            <a:off x="2286000" y="0"/>
            <a:ext cx="457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~PP2155.WAV">
            <a:hlinkClick r:id="" action="ppaction://media"/>
          </p:cNvPr>
          <p:cNvPicPr>
            <a:picLocks noRot="1" noChangeAspect="1"/>
          </p:cNvPicPr>
          <p:nvPr>
            <a:wavAudioFile r:embed="rId1" name="~PP2155.WAV"/>
          </p:nvPr>
        </p:nvPicPr>
        <p:blipFill>
          <a:blip r:embed="rId4"/>
          <a:stretch>
            <a:fillRect/>
          </a:stretch>
        </p:blipFill>
        <p:spPr>
          <a:xfrm>
            <a:off x="8704263" y="6418263"/>
            <a:ext cx="244475" cy="244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carátula final.png"/>
          <p:cNvPicPr>
            <a:picLocks noGrp="1" noChangeAspect="1"/>
          </p:cNvPicPr>
          <p:nvPr isPhoto="1"/>
        </p:nvPicPr>
        <p:blipFill>
          <a:blip r:embed="rId3">
            <a:lum/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~PP2561.WAV">
            <a:hlinkClick r:id="" action="ppaction://media"/>
          </p:cNvPr>
          <p:cNvPicPr>
            <a:picLocks noRot="1" noChangeAspect="1"/>
          </p:cNvPicPr>
          <p:nvPr>
            <a:wavAudioFile r:embed="rId1" name="~PP2561.WAV"/>
          </p:nvPr>
        </p:nvPicPr>
        <p:blipFill>
          <a:blip r:embed="rId4"/>
          <a:stretch>
            <a:fillRect/>
          </a:stretch>
        </p:blipFill>
        <p:spPr>
          <a:xfrm>
            <a:off x="8704263" y="6418263"/>
            <a:ext cx="244475" cy="244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Presentación en pantalla (4:3)</PresentationFormat>
  <Paragraphs>0</Paragraphs>
  <Slides>6</Slides>
  <Notes>0</Notes>
  <HiddenSlides>0</HiddenSlides>
  <MMClips>10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7" baseType="lpstr">
      <vt:lpstr>Tema de Office</vt:lpstr>
      <vt:lpstr>Diapositiva 1</vt:lpstr>
      <vt:lpstr>Diapositiva 2</vt:lpstr>
      <vt:lpstr>Diapositiva 3</vt:lpstr>
      <vt:lpstr>Diapositiva 4</vt:lpstr>
      <vt:lpstr>Diapositiva 5</vt:lpstr>
      <vt:lpstr>Diapositiva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David Tuero</dc:creator>
  <cp:lastModifiedBy>David Tuero</cp:lastModifiedBy>
  <cp:revision>2</cp:revision>
  <dcterms:created xsi:type="dcterms:W3CDTF">2025-11-09T10:39:48Z</dcterms:created>
  <dcterms:modified xsi:type="dcterms:W3CDTF">2025-11-09T10:49:20Z</dcterms:modified>
</cp:coreProperties>
</file>

<file path=docProps/thumbnail.jpeg>
</file>